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25295" b="32935"/>
          <a:stretch/>
        </p:blipFill>
        <p:spPr>
          <a:xfrm>
            <a:off x="0" y="3890355"/>
            <a:ext cx="12192000" cy="29676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400" dirty="0">
                <a:solidFill>
                  <a:schemeClr val="accent1"/>
                </a:solidFill>
              </a:rPr>
              <a:t>INTERACTIVE DEBUGGING</a:t>
            </a:r>
            <a:endParaRPr lang="nl-BE" sz="44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10448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INTERACTIVE DEBUGGING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450</cp:revision>
  <dcterms:created xsi:type="dcterms:W3CDTF">2016-04-14T07:37:30Z</dcterms:created>
  <dcterms:modified xsi:type="dcterms:W3CDTF">2017-12-07T12:51:41Z</dcterms:modified>
</cp:coreProperties>
</file>

<file path=docProps/thumbnail.jpeg>
</file>